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320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BDDC"/>
    <a:srgbClr val="E2E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571" autoAdjust="0"/>
  </p:normalViewPr>
  <p:slideViewPr>
    <p:cSldViewPr snapToGrid="0" snapToObjects="1">
      <p:cViewPr>
        <p:scale>
          <a:sx n="90" d="100"/>
          <a:sy n="90" d="100"/>
        </p:scale>
        <p:origin x="-1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0"/>
              </a:defRPr>
            </a:lvl1pPr>
          </a:lstStyle>
          <a:p>
            <a:fld id="{5722571C-78C3-4D6E-BFE0-EA6E293B1F1C}" type="slidenum">
              <a:rPr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31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780A739-2F20-47C1-8A40-9FA991D4561E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04650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63600" y="5010150"/>
            <a:ext cx="6088063" cy="906463"/>
          </a:xfrm>
        </p:spPr>
        <p:txBody>
          <a:bodyPr anchor="t"/>
          <a:lstStyle>
            <a:lvl1pPr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de-DE" dirty="0"/>
          </a:p>
        </p:txBody>
      </p:sp>
      <p:sp>
        <p:nvSpPr>
          <p:cNvPr id="12293" name="Rectangle 1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63600" y="6051550"/>
            <a:ext cx="6108700" cy="687388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200" b="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Sub-title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>
            <a:lum bright="100000" contrast="-100000"/>
          </a:blip>
          <a:srcRect/>
          <a:stretch>
            <a:fillRect/>
          </a:stretch>
        </p:blipFill>
        <p:spPr bwMode="auto">
          <a:xfrm>
            <a:off x="7240772" y="5690017"/>
            <a:ext cx="1791586" cy="995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D9170245-F927-4DD0-931D-27B62974D3A1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8775" y="317500"/>
            <a:ext cx="2130425" cy="56880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317500"/>
            <a:ext cx="6242050" cy="56880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E881875D-9AD9-4583-AED9-26A7D38C5C76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6BFFCD03-8500-46CD-AE60-F800FB89F821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01F3E490-38D3-4894-A71F-36FF1A29410C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614488"/>
            <a:ext cx="4186238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14488"/>
            <a:ext cx="4186237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1DB7CA5E-F8E4-4C3D-9C8E-C3C16741F028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8729A15B-CC3B-4E0A-B8AF-BA1CFD00E113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05A0CC86-05D2-4AC5-B0CF-D97DBE285036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8125D148-A099-4576-B15D-C0F8257F1706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77770544-B983-4405-9190-918C24CB4270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0ED373CE-A48F-4CD0-BB0B-A832F3D3B1F6}" type="slidenum">
              <a:rPr lang="de-DE"/>
              <a:pPr/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919486" y="6158232"/>
            <a:ext cx="983512" cy="546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7" name="Rectangle 5"/>
          <p:cNvSpPr>
            <a:spLocks noChangeArrowheads="1"/>
          </p:cNvSpPr>
          <p:nvPr/>
        </p:nvSpPr>
        <p:spPr bwMode="gray">
          <a:xfrm>
            <a:off x="2162175" y="6408738"/>
            <a:ext cx="47847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000" dirty="0"/>
          </a:p>
        </p:txBody>
      </p:sp>
      <p:sp>
        <p:nvSpPr>
          <p:cNvPr id="11269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19075" y="6408738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de-DE"/>
              <a:t>Page </a:t>
            </a:r>
            <a:r>
              <a:rPr lang="de-DE">
                <a:sym typeface="Wingdings" pitchFamily="2" charset="2"/>
              </a:rPr>
              <a:t></a:t>
            </a:r>
            <a:r>
              <a:rPr lang="de-DE"/>
              <a:t> </a:t>
            </a:r>
            <a:fld id="{A6F46452-B297-41B4-9B66-C55342BEE5B1}" type="slidenum">
              <a:rPr lang="de-DE"/>
              <a:pPr/>
              <a:t>‹#›</a:t>
            </a:fld>
            <a:endParaRPr lang="de-DE"/>
          </a:p>
        </p:txBody>
      </p:sp>
      <p:sp>
        <p:nvSpPr>
          <p:cNvPr id="11270" name="Rectangle 12"/>
          <p:cNvSpPr>
            <a:spLocks noGrp="1" noChangeArrowheads="1"/>
          </p:cNvSpPr>
          <p:nvPr>
            <p:ph type="body" idx="1"/>
          </p:nvPr>
        </p:nvSpPr>
        <p:spPr bwMode="gray">
          <a:xfrm>
            <a:off x="314325" y="1614488"/>
            <a:ext cx="852487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274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14325" y="317500"/>
            <a:ext cx="85248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de-DE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>
    <p:fade/>
  </p:transition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6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88913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2pPr>
      <a:lvl3pPr marL="561975" indent="-1793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3pPr>
      <a:lvl4pPr marL="768350" indent="-2047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4pPr>
      <a:lvl5pPr marL="10509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Symbol" pitchFamily="18" charset="2"/>
        <a:buChar char=""/>
        <a:defRPr sz="2000">
          <a:solidFill>
            <a:schemeClr val="tx1"/>
          </a:solidFill>
          <a:latin typeface="+mn-lt"/>
        </a:defRPr>
      </a:lvl5pPr>
      <a:lvl6pPr marL="15081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6pPr>
      <a:lvl7pPr marL="19653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7pPr>
      <a:lvl8pPr marL="24225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8pPr>
      <a:lvl9pPr marL="28797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Copyright Permission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 non-exclusive, irrevocable, royalty-free copyright permission is granted by </a:t>
            </a:r>
            <a:r>
              <a:rPr lang="en-US" b="1" dirty="0" smtClean="0"/>
              <a:t>&lt;entity name&gt; </a:t>
            </a:r>
            <a:r>
              <a:rPr lang="en-US" dirty="0" smtClean="0"/>
              <a:t>to use this material in developing all future revisions and editions of the resulting draft and approved Accellera Systems Initiative </a:t>
            </a:r>
            <a:r>
              <a:rPr lang="en-US" b="1" dirty="0" smtClean="0"/>
              <a:t>&lt;standard name&gt;</a:t>
            </a:r>
            <a:r>
              <a:rPr lang="en-US" dirty="0" smtClean="0"/>
              <a:t> standard, and in derivative works based on the standard.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Load">
  <a:themeElements>
    <a:clrScheme name="PresentationLoad 1">
      <a:dk1>
        <a:srgbClr val="000000"/>
      </a:dk1>
      <a:lt1>
        <a:srgbClr val="FFFFFF"/>
      </a:lt1>
      <a:dk2>
        <a:srgbClr val="004074"/>
      </a:dk2>
      <a:lt2>
        <a:srgbClr val="FEA501"/>
      </a:lt2>
      <a:accent1>
        <a:srgbClr val="0061B2"/>
      </a:accent1>
      <a:accent2>
        <a:srgbClr val="2A79D0"/>
      </a:accent2>
      <a:accent3>
        <a:srgbClr val="FFFFFF"/>
      </a:accent3>
      <a:accent4>
        <a:srgbClr val="000000"/>
      </a:accent4>
      <a:accent5>
        <a:srgbClr val="AAB7D5"/>
      </a:accent5>
      <a:accent6>
        <a:srgbClr val="256DBC"/>
      </a:accent6>
      <a:hlink>
        <a:srgbClr val="69A2E1"/>
      </a:hlink>
      <a:folHlink>
        <a:srgbClr val="9DC2EB"/>
      </a:folHlink>
    </a:clrScheme>
    <a:fontScheme name="PresentationLo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Load 1">
        <a:dk1>
          <a:srgbClr val="000000"/>
        </a:dk1>
        <a:lt1>
          <a:srgbClr val="FFFFFF"/>
        </a:lt1>
        <a:dk2>
          <a:srgbClr val="004074"/>
        </a:dk2>
        <a:lt2>
          <a:srgbClr val="FEA501"/>
        </a:lt2>
        <a:accent1>
          <a:srgbClr val="0061B2"/>
        </a:accent1>
        <a:accent2>
          <a:srgbClr val="2A79D0"/>
        </a:accent2>
        <a:accent3>
          <a:srgbClr val="FFFFFF"/>
        </a:accent3>
        <a:accent4>
          <a:srgbClr val="000000"/>
        </a:accent4>
        <a:accent5>
          <a:srgbClr val="AAB7D5"/>
        </a:accent5>
        <a:accent6>
          <a:srgbClr val="256DBC"/>
        </a:accent6>
        <a:hlink>
          <a:srgbClr val="69A2E1"/>
        </a:hlink>
        <a:folHlink>
          <a:srgbClr val="9DC2E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PresentationLoad</Template>
  <TotalTime>2136</TotalTime>
  <Words>53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PresentationLoad</vt:lpstr>
      <vt:lpstr>Presentation Copyright Permission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kuhooe</dc:creator>
  <dc:description>PresentationLoad.com</dc:description>
  <cp:lastModifiedBy>Lynn</cp:lastModifiedBy>
  <cp:revision>226</cp:revision>
  <dcterms:created xsi:type="dcterms:W3CDTF">2007-11-27T23:54:21Z</dcterms:created>
  <dcterms:modified xsi:type="dcterms:W3CDTF">2013-01-22T19:38:17Z</dcterms:modified>
</cp:coreProperties>
</file>